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svg"/><Relationship Id="rId13" Type="http://schemas.openxmlformats.org/officeDocument/2006/relationships/slideLayout" Target="../slideLayouts/slideLayout4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Preserving African Culture through Digital Technology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Role of Computer Science in Safeguarding Heritage and Promoting Gender Inclusion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1882"/>
            <a:ext cx="130428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Technology Preserves Identity</a:t>
            </a:r>
            <a:endParaRPr lang="en-US" sz="8900" dirty="0"/>
          </a:p>
        </p:txBody>
      </p:sp>
      <p:sp>
        <p:nvSpPr>
          <p:cNvPr id="3" name="Shape 1"/>
          <p:cNvSpPr/>
          <p:nvPr/>
        </p:nvSpPr>
        <p:spPr>
          <a:xfrm>
            <a:off x="793790" y="406086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4" name="Text 2"/>
          <p:cNvSpPr/>
          <p:nvPr/>
        </p:nvSpPr>
        <p:spPr>
          <a:xfrm>
            <a:off x="1530906" y="4138732"/>
            <a:ext cx="29322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Cultural Safeguarding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4629150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Technology is vital for preserving Africa's cultural identity in the digital age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35893" y="406086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7" name="Text 5"/>
          <p:cNvSpPr/>
          <p:nvPr/>
        </p:nvSpPr>
        <p:spPr>
          <a:xfrm>
            <a:off x="5973008" y="4138732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Computer Science Impact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973008" y="4983480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CS enables recording, analyzing, and sharing heritage safely and accessibly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77995" y="406086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0" name="Text 8"/>
          <p:cNvSpPr/>
          <p:nvPr/>
        </p:nvSpPr>
        <p:spPr>
          <a:xfrm>
            <a:off x="10415111" y="41387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Inclusive Narratives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415111" y="4629150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Gender awareness ensures cultural stories represent everyone's contributions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6440719"/>
            <a:ext cx="13042821" cy="35957"/>
          </a:xfrm>
          <a:prstGeom prst="rect">
            <a:avLst/>
          </a:prstGeom>
          <a:solidFill>
            <a:srgbClr val="D6E5EF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673179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References: UNESCO "ICT and African Cultural Heritage" | Google Arts &amp; Culture – African Heritage Project | African Storybook (2023) | African Women in Technology Reports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6827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Africa's Rich Cultural Heritage Meets Modern Technology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615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Cultural Wealth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742736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Africa possesses extraordinary cultural heritage—diverse languages, traditional art, customs, and knowledge systems passed through generations.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41615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Digital Opportunity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2721" y="4742736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Modern technology provides innovative ways to preserve and share this heritage globally, ensuring traditions survive for future generations.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5447"/>
            <a:ext cx="82937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Understanding African Culture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77854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3F465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2104668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7770" y="2291715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30119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Languages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3502343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Thousands of indigenous languages carrying unique worldviews and wisdom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28548" y="1877854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3F4652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362" y="2104668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2528" y="2291715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5362" y="30119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Arts &amp; Crafts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55362" y="3502343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beadwork, textiles, sculpture, and visual expressions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793790" y="4681776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3F4652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604" y="4908590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7770" y="5095637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20604" y="58158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Oral Traditions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1020604" y="6306264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Stories, songs, and knowledge passed through generations</a:t>
            </a:r>
            <a:endParaRPr lang="en-US" sz="1750" dirty="0"/>
          </a:p>
        </p:txBody>
      </p:sp>
      <p:sp>
        <p:nvSpPr>
          <p:cNvPr id="18" name="Shape 10"/>
          <p:cNvSpPr/>
          <p:nvPr/>
        </p:nvSpPr>
        <p:spPr>
          <a:xfrm>
            <a:off x="7428548" y="4681776"/>
            <a:ext cx="6408063" cy="2214205"/>
          </a:xfrm>
          <a:prstGeom prst="roundRect">
            <a:avLst>
              <a:gd name="adj" fmla="val 1537"/>
            </a:avLst>
          </a:prstGeom>
          <a:solidFill>
            <a:srgbClr val="3F4652"/>
          </a:solidFill>
          <a:ln/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5362" y="4908590"/>
            <a:ext cx="680442" cy="680442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42528" y="5095637"/>
            <a:ext cx="306110" cy="306110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655362" y="58158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Customs &amp; Beliefs</a:t>
            </a:r>
            <a:endParaRPr lang="en-US" sz="2200" dirty="0"/>
          </a:p>
        </p:txBody>
      </p:sp>
      <p:sp>
        <p:nvSpPr>
          <p:cNvPr id="22" name="Text 12"/>
          <p:cNvSpPr/>
          <p:nvPr/>
        </p:nvSpPr>
        <p:spPr>
          <a:xfrm>
            <a:off x="7655362" y="630626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Cultural practices, rituals, and community values</a:t>
            </a:r>
            <a:endParaRPr lang="en-US" sz="1750" dirty="0"/>
          </a:p>
        </p:txBody>
      </p:sp>
      <p:sp>
        <p:nvSpPr>
          <p:cNvPr id="23" name="Text 13"/>
          <p:cNvSpPr/>
          <p:nvPr/>
        </p:nvSpPr>
        <p:spPr>
          <a:xfrm>
            <a:off x="793790" y="71511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Technology offers powerful tools to document, store, and promote these traditions to global audiences.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8632" y="638532"/>
            <a:ext cx="7719536" cy="1271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Digital Transformation of African Heritage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198632" y="2215515"/>
            <a:ext cx="203478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632" y="2538413"/>
            <a:ext cx="3757970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98632" y="2685812"/>
            <a:ext cx="2824877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Digitization of Archives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198632" y="3125748"/>
            <a:ext cx="3757970" cy="976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Converting physical artifacts, documents, and museum collections into digital formats for preservation and accessibility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0160079" y="2215515"/>
            <a:ext cx="203478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79" y="2538413"/>
            <a:ext cx="3758089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160079" y="2685812"/>
            <a:ext cx="2543651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AI-Powered Analysis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0160079" y="3125748"/>
            <a:ext cx="3758089" cy="976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Using artificial intelligence for translation, pattern recognition, and cultural data analysis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6198632" y="4458295"/>
            <a:ext cx="203478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6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632" y="4760833"/>
            <a:ext cx="7719536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198632" y="4928592"/>
            <a:ext cx="2543651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Digital Storytelling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6198632" y="5368528"/>
            <a:ext cx="7719536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Creating interactive platforms to share oral traditions and cultural narratives worldwide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6198632" y="6360319"/>
            <a:ext cx="7719536" cy="1190149"/>
          </a:xfrm>
          <a:prstGeom prst="roundRect">
            <a:avLst>
              <a:gd name="adj" fmla="val 2565"/>
            </a:avLst>
          </a:prstGeom>
          <a:solidFill>
            <a:srgbClr val="082545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110" y="6665119"/>
            <a:ext cx="254318" cy="20347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859905" y="6655237"/>
            <a:ext cx="6854785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 Stories: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African Storybook Project and Google Arts &amp; Culture – Africa Collections are leading examples of digital cultural preservation.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1133" y="750451"/>
            <a:ext cx="7694533" cy="1294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Computer Science: The Technical Foundation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1133" y="2355175"/>
            <a:ext cx="7694533" cy="1569958"/>
          </a:xfrm>
          <a:prstGeom prst="roundRect">
            <a:avLst>
              <a:gd name="adj" fmla="val 1979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33993" y="2378035"/>
            <a:ext cx="828199" cy="1524238"/>
          </a:xfrm>
          <a:prstGeom prst="roundRect">
            <a:avLst>
              <a:gd name="adj" fmla="val 438"/>
            </a:avLst>
          </a:prstGeom>
          <a:solidFill>
            <a:srgbClr val="3F4652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2835" y="2984778"/>
            <a:ext cx="310515" cy="3105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269242" y="2585085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Database Systems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269242" y="3032760"/>
            <a:ext cx="6406515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Structured storage and management of cultural artifacts, documents, and multimedia content for long-term preservation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211133" y="4132183"/>
            <a:ext cx="7694533" cy="1569958"/>
          </a:xfrm>
          <a:prstGeom prst="roundRect">
            <a:avLst>
              <a:gd name="adj" fmla="val 1979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233993" y="4155043"/>
            <a:ext cx="828199" cy="1524238"/>
          </a:xfrm>
          <a:prstGeom prst="roundRect">
            <a:avLst>
              <a:gd name="adj" fmla="val 438"/>
            </a:avLst>
          </a:prstGeom>
          <a:solidFill>
            <a:srgbClr val="3F4652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2835" y="4761786"/>
            <a:ext cx="310515" cy="31051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269242" y="4362093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Machine Learning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7269242" y="4809768"/>
            <a:ext cx="6406515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algorithms for language translation, pattern recognition, and automated cultural data analysis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6211133" y="5909191"/>
            <a:ext cx="7694533" cy="1569958"/>
          </a:xfrm>
          <a:prstGeom prst="roundRect">
            <a:avLst>
              <a:gd name="adj" fmla="val 1979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233993" y="5932051"/>
            <a:ext cx="828199" cy="1524238"/>
          </a:xfrm>
          <a:prstGeom prst="roundRect">
            <a:avLst>
              <a:gd name="adj" fmla="val 438"/>
            </a:avLst>
          </a:prstGeom>
          <a:solidFill>
            <a:srgbClr val="3F4652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2835" y="6538793"/>
            <a:ext cx="310515" cy="31051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269242" y="6139101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 Development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7269242" y="6586776"/>
            <a:ext cx="6406515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Creating accessible platforms for cultural education, storytelling, and community engagement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15557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Gender Awareness in Cultural Preservation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68366"/>
            <a:ext cx="40063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Women as Cultural Guardians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39828" y="274951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Women are key carriers of cultural knowledge—preserving songs, crafts, and oral stories across generations.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3702129"/>
            <a:ext cx="46414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Ensuring Balanced Representation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39828" y="428327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Gender inclusion in digital projects ensures female contributions are documented and celebrated equally.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39828" y="5235892"/>
            <a:ext cx="35357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Empowering Participation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39828" y="581703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Promoting women's involvement in technology and cultural archiving protects balanced cultural narratives for future generations.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30567"/>
            <a:ext cx="103172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Case Studies: Innovation Across Africa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9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Kenya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1020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 projects documenting Kikuyu and Maasai traditions through digital archives and mobile applications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4019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Nigeria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451020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AI-based Yoruba translation projects preserving language and making it accessible to younger generations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4019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South Africa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451020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Digitization of traditional beadwork and art, creating virtual galleries and educational resources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8795"/>
            <a:ext cx="64140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Challenges to Overcome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887736"/>
            <a:ext cx="3664744" cy="2819519"/>
          </a:xfrm>
          <a:prstGeom prst="roundRect">
            <a:avLst>
              <a:gd name="adj" fmla="val 5189"/>
            </a:avLst>
          </a:prstGeom>
          <a:solidFill>
            <a:srgbClr val="202733"/>
          </a:solidFill>
          <a:ln w="30480">
            <a:solidFill>
              <a:srgbClr val="66A8E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1887736"/>
            <a:ext cx="121920" cy="2819519"/>
          </a:xfrm>
          <a:prstGeom prst="roundRect">
            <a:avLst>
              <a:gd name="adj" fmla="val 27907"/>
            </a:avLst>
          </a:prstGeom>
          <a:solidFill>
            <a:srgbClr val="66A8EE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2145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Limited Funding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2635448"/>
            <a:ext cx="30587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Cultural tech projects often lack sufficient financial resources for development, maintenance, and scaling initiatives.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1887736"/>
            <a:ext cx="3664863" cy="2819519"/>
          </a:xfrm>
          <a:prstGeom prst="roundRect">
            <a:avLst>
              <a:gd name="adj" fmla="val 5189"/>
            </a:avLst>
          </a:prstGeom>
          <a:solidFill>
            <a:srgbClr val="202733"/>
          </a:solidFill>
          <a:ln w="30480">
            <a:solidFill>
              <a:srgbClr val="66A8E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868" y="1887736"/>
            <a:ext cx="121920" cy="2819519"/>
          </a:xfrm>
          <a:prstGeom prst="roundRect">
            <a:avLst>
              <a:gd name="adj" fmla="val 27907"/>
            </a:avLst>
          </a:prstGeom>
          <a:solidFill>
            <a:srgbClr val="66A8EE"/>
          </a:solidFill>
          <a:ln/>
        </p:spPr>
      </p:sp>
      <p:sp>
        <p:nvSpPr>
          <p:cNvPr id="10" name="Text 7"/>
          <p:cNvSpPr/>
          <p:nvPr/>
        </p:nvSpPr>
        <p:spPr>
          <a:xfrm>
            <a:off x="5034082" y="2145030"/>
            <a:ext cx="30588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Privacy &amp; Ownership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034082" y="2989778"/>
            <a:ext cx="30588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Complex issues around who owns cultural data, how it's used, and protecting indigenous knowledge rights.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934069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202733"/>
          </a:solidFill>
          <a:ln w="30480">
            <a:solidFill>
              <a:srgbClr val="66A8E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3310" y="4934069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66A8EE"/>
          </a:solidFill>
          <a:ln/>
        </p:spPr>
      </p:sp>
      <p:sp>
        <p:nvSpPr>
          <p:cNvPr id="14" name="Text 11"/>
          <p:cNvSpPr/>
          <p:nvPr/>
        </p:nvSpPr>
        <p:spPr>
          <a:xfrm>
            <a:off x="1142524" y="51913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Gender Bias in Tech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42524" y="5681782"/>
            <a:ext cx="30587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Unequal access to technology training and opportunities limits women's participation in digital preservation efforts.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5493"/>
            <a:ext cx="74784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Solutions and Opportunities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361248"/>
            <a:ext cx="34821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Empower Women in Tech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851666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Increase female participation in technology and culture preservation through training and mentorship programs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031099"/>
            <a:ext cx="29885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Strategic Partnerships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52151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Foster collaboration between government, private sector, and cultural institutions for sustainable funding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700951"/>
            <a:ext cx="30939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Open-Source Platforms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19136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accessible, community-driven technology for African digital heritage projects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2025-11-13T15:06:09Z</dcterms:created>
  <dcterms:modified xsi:type="dcterms:W3CDTF">2025-11-13T15:06:09Z</dcterms:modified>
</cp:coreProperties>
</file>